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9" r:id="rId10"/>
    <p:sldId id="264" r:id="rId11"/>
    <p:sldId id="265" r:id="rId12"/>
    <p:sldId id="278" r:id="rId13"/>
    <p:sldId id="277" r:id="rId14"/>
    <p:sldId id="276" r:id="rId15"/>
    <p:sldId id="275" r:id="rId16"/>
    <p:sldId id="274" r:id="rId17"/>
    <p:sldId id="273" r:id="rId18"/>
    <p:sldId id="272" r:id="rId19"/>
    <p:sldId id="270" r:id="rId20"/>
    <p:sldId id="271" r:id="rId21"/>
    <p:sldId id="269" r:id="rId22"/>
    <p:sldId id="267" r:id="rId2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2694-D54D-481C-BE2C-AEBDCC9A6163}" type="datetimeFigureOut">
              <a:rPr lang="pl-PL" smtClean="0"/>
              <a:t>2019-06-12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F8DE8-E787-45CB-821E-DA9F858BC5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7171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2694-D54D-481C-BE2C-AEBDCC9A6163}" type="datetimeFigureOut">
              <a:rPr lang="pl-PL" smtClean="0"/>
              <a:t>2019-06-12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F8DE8-E787-45CB-821E-DA9F858BC5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3750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2694-D54D-481C-BE2C-AEBDCC9A6163}" type="datetimeFigureOut">
              <a:rPr lang="pl-PL" smtClean="0"/>
              <a:t>2019-06-12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F8DE8-E787-45CB-821E-DA9F858BC5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0750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2694-D54D-481C-BE2C-AEBDCC9A6163}" type="datetimeFigureOut">
              <a:rPr lang="pl-PL" smtClean="0"/>
              <a:t>2019-06-12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F8DE8-E787-45CB-821E-DA9F858BC5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7992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2694-D54D-481C-BE2C-AEBDCC9A6163}" type="datetimeFigureOut">
              <a:rPr lang="pl-PL" smtClean="0"/>
              <a:t>2019-06-12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F8DE8-E787-45CB-821E-DA9F858BC5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0463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2694-D54D-481C-BE2C-AEBDCC9A6163}" type="datetimeFigureOut">
              <a:rPr lang="pl-PL" smtClean="0"/>
              <a:t>2019-06-12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F8DE8-E787-45CB-821E-DA9F858BC5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6510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2694-D54D-481C-BE2C-AEBDCC9A6163}" type="datetimeFigureOut">
              <a:rPr lang="pl-PL" smtClean="0"/>
              <a:t>2019-06-12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F8DE8-E787-45CB-821E-DA9F858BC5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8391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2694-D54D-481C-BE2C-AEBDCC9A6163}" type="datetimeFigureOut">
              <a:rPr lang="pl-PL" smtClean="0"/>
              <a:t>2019-06-12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F8DE8-E787-45CB-821E-DA9F858BC5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186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2694-D54D-481C-BE2C-AEBDCC9A6163}" type="datetimeFigureOut">
              <a:rPr lang="pl-PL" smtClean="0"/>
              <a:t>2019-06-12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F8DE8-E787-45CB-821E-DA9F858BC5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2815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2694-D54D-481C-BE2C-AEBDCC9A6163}" type="datetimeFigureOut">
              <a:rPr lang="pl-PL" smtClean="0"/>
              <a:t>2019-06-12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F8DE8-E787-45CB-821E-DA9F858BC5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76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72694-D54D-481C-BE2C-AEBDCC9A6163}" type="datetimeFigureOut">
              <a:rPr lang="pl-PL" smtClean="0"/>
              <a:t>2019-06-12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F8DE8-E787-45CB-821E-DA9F858BC5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6878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72694-D54D-481C-BE2C-AEBDCC9A6163}" type="datetimeFigureOut">
              <a:rPr lang="pl-PL" smtClean="0"/>
              <a:t>2019-06-12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F8DE8-E787-45CB-821E-DA9F858BC5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737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0.jpg"/><Relationship Id="rId7" Type="http://schemas.openxmlformats.org/officeDocument/2006/relationships/image" Target="../media/image43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42.jpeg"/><Relationship Id="rId10" Type="http://schemas.openxmlformats.org/officeDocument/2006/relationships/image" Target="../media/image7.jpeg"/><Relationship Id="rId4" Type="http://schemas.openxmlformats.org/officeDocument/2006/relationships/image" Target="../media/image41.jpe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43.jpeg"/><Relationship Id="rId4" Type="http://schemas.openxmlformats.org/officeDocument/2006/relationships/slide" Target="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70.jpeg"/><Relationship Id="rId7" Type="http://schemas.openxmlformats.org/officeDocument/2006/relationships/image" Target="../media/image43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gif"/><Relationship Id="rId7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" Target="slide10.xml"/><Relationship Id="rId7" Type="http://schemas.openxmlformats.org/officeDocument/2006/relationships/slide" Target="slide21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15.xml"/><Relationship Id="rId10" Type="http://schemas.openxmlformats.org/officeDocument/2006/relationships/image" Target="../media/image7.jpeg"/><Relationship Id="rId4" Type="http://schemas.openxmlformats.org/officeDocument/2006/relationships/slide" Target="slide14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8000">
              <a:schemeClr val="bg1"/>
            </a:gs>
            <a:gs pos="100000">
              <a:schemeClr val="accent1">
                <a:tint val="44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23214" cy="365529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95536" y="3429000"/>
            <a:ext cx="8640960" cy="1470025"/>
          </a:xfrm>
        </p:spPr>
        <p:txBody>
          <a:bodyPr>
            <a:noAutofit/>
          </a:bodyPr>
          <a:lstStyle/>
          <a:p>
            <a:r>
              <a:rPr lang="pl-PL" sz="2800" b="1" dirty="0"/>
              <a:t>NAUKA W </a:t>
            </a:r>
            <a:r>
              <a:rPr lang="pl-PL" sz="2800" b="1" dirty="0" smtClean="0"/>
              <a:t>POLSCE + PRAKTYKA </a:t>
            </a:r>
            <a:r>
              <a:rPr lang="pl-PL" sz="2800" b="1" dirty="0"/>
              <a:t>W </a:t>
            </a:r>
            <a:r>
              <a:rPr lang="pl-PL" sz="2800" b="1" dirty="0" smtClean="0"/>
              <a:t>NIEMCZECH = SUKCES </a:t>
            </a:r>
            <a:r>
              <a:rPr lang="pl-PL" sz="2800" b="1" dirty="0"/>
              <a:t>ZAWODOWY UCZNIÓW SZKÓŁ POWIATU GŁOGOWSKIEGO</a:t>
            </a:r>
            <a:endParaRPr lang="pl-PL" sz="28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76567"/>
            <a:ext cx="1547962" cy="180099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437113"/>
            <a:ext cx="3227851" cy="242088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211960" y="5291723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18.03.2019 – 12.04.2019</a:t>
            </a:r>
            <a:endParaRPr lang="pl-PL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368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1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6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36704" cy="475252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3348">
            <a:off x="648316" y="4330181"/>
            <a:ext cx="3009525" cy="225714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0" y="116632"/>
            <a:ext cx="2052261" cy="153919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1" y="1817798"/>
            <a:ext cx="2052260" cy="153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1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15816" cy="218686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4616"/>
            <a:ext cx="4410236" cy="330767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556792"/>
            <a:ext cx="4139952" cy="310496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41" y="4077072"/>
            <a:ext cx="3707904" cy="278092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9857" y="2432165"/>
            <a:ext cx="2211250" cy="124382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005064"/>
            <a:ext cx="3528392" cy="264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4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87824" cy="224086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092666"/>
            <a:ext cx="3707904" cy="278092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240" y="-34280"/>
            <a:ext cx="5097760" cy="382332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3510"/>
            <a:ext cx="4032449" cy="302433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492896"/>
            <a:ext cx="3072341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3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49792" cy="393305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203" y="1809699"/>
            <a:ext cx="2921678" cy="389556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16632"/>
            <a:ext cx="2571750" cy="3429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661543"/>
            <a:ext cx="4211960" cy="3158970"/>
          </a:xfrm>
          <a:prstGeom prst="rect">
            <a:avLst/>
          </a:prstGeom>
        </p:spPr>
      </p:pic>
      <p:pic>
        <p:nvPicPr>
          <p:cNvPr id="7" name="Picture 2" descr="Podobny obraz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8" y="5813424"/>
            <a:ext cx="1196454" cy="10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a 7"/>
          <p:cNvGrpSpPr/>
          <p:nvPr/>
        </p:nvGrpSpPr>
        <p:grpSpPr>
          <a:xfrm>
            <a:off x="7057083" y="6249473"/>
            <a:ext cx="1941835" cy="608527"/>
            <a:chOff x="7057083" y="6249473"/>
            <a:chExt cx="1941835" cy="608527"/>
          </a:xfrm>
        </p:grpSpPr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7083" y="6249473"/>
              <a:ext cx="1135918" cy="608527"/>
            </a:xfrm>
            <a:prstGeom prst="rect">
              <a:avLst/>
            </a:prstGeom>
          </p:spPr>
        </p:pic>
        <p:pic>
          <p:nvPicPr>
            <p:cNvPr id="10" name="Obraz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6419" y="6442723"/>
              <a:ext cx="226561" cy="263596"/>
            </a:xfrm>
            <a:prstGeom prst="rect">
              <a:avLst/>
            </a:prstGeom>
          </p:spPr>
        </p:pic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980" y="6345259"/>
              <a:ext cx="555938" cy="416954"/>
            </a:xfrm>
            <a:prstGeom prst="rect">
              <a:avLst/>
            </a:prstGeom>
          </p:spPr>
        </p:pic>
        <p:cxnSp>
          <p:nvCxnSpPr>
            <p:cNvPr id="12" name="Łącznik prostoliniowy 11"/>
            <p:cNvCxnSpPr/>
            <p:nvPr/>
          </p:nvCxnSpPr>
          <p:spPr>
            <a:xfrm flipV="1">
              <a:off x="7092280" y="6334889"/>
              <a:ext cx="1906638" cy="103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116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odobny obraz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632326"/>
            <a:ext cx="1115616" cy="95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4319"/>
            <a:ext cx="9144000" cy="5273681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0" y="0"/>
            <a:ext cx="82444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Obecny rynek pracy ceni sobie pracownika posiadającego doświadczenie zawodowe. Aby je zdobyć, młody pracownik musi przejąć inicjatywę i znaleźć sposób na zdobycie praktycznych umiejętności. </a:t>
            </a:r>
            <a:r>
              <a:rPr lang="pl-PL" sz="2000" dirty="0" smtClean="0"/>
              <a:t>Praktyki zawodowe doskonale wpisują się w obszar nabywania umiejętności i doświadczeń zawodowych</a:t>
            </a:r>
            <a:br>
              <a:rPr lang="pl-PL" sz="2000" dirty="0" smtClean="0"/>
            </a:b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64346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515882" cy="263691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0"/>
            <a:ext cx="3515883" cy="263691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407" y="2081867"/>
            <a:ext cx="3515883" cy="263691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00754"/>
            <a:ext cx="3600400" cy="27003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916" y="4118188"/>
            <a:ext cx="3653083" cy="273981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365248" y="2966112"/>
            <a:ext cx="2785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interakcja</a:t>
            </a:r>
            <a:endParaRPr lang="pl-PL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611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93" y="231647"/>
            <a:ext cx="3994767" cy="299607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861048"/>
            <a:ext cx="2880320" cy="2160240"/>
          </a:xfrm>
          <a:prstGeom prst="rect">
            <a:avLst/>
          </a:prstGeom>
        </p:spPr>
      </p:pic>
      <p:pic>
        <p:nvPicPr>
          <p:cNvPr id="6" name="Picture 2" descr="Podobny obraz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8" y="5813424"/>
            <a:ext cx="1196454" cy="10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58420" y="3227722"/>
            <a:ext cx="2785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słuchanie</a:t>
            </a:r>
            <a:endParaRPr lang="pl-PL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208165" y="6158993"/>
            <a:ext cx="2775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mówienie</a:t>
            </a:r>
            <a:endParaRPr lang="pl-PL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607182"/>
            <a:ext cx="4371950" cy="582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1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060848"/>
            <a:ext cx="4320480" cy="243027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03848" cy="240288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248" y="4697759"/>
            <a:ext cx="2880321" cy="216024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0"/>
            <a:ext cx="2866758" cy="215006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2691"/>
            <a:ext cx="3779912" cy="283493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753014"/>
            <a:ext cx="2483768" cy="186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3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15" y="0"/>
            <a:ext cx="3552395" cy="266429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1954">
            <a:off x="3074018" y="1172621"/>
            <a:ext cx="3206468" cy="427529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051920"/>
            <a:ext cx="3741440" cy="280608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227851" cy="242088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080"/>
            <a:ext cx="3611894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668011" cy="350100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912">
            <a:off x="5528741" y="30339"/>
            <a:ext cx="2949792" cy="393305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9" y="3506241"/>
            <a:ext cx="4469013" cy="335175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80227"/>
            <a:ext cx="4644008" cy="348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3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chemeClr val="bg1"/>
            </a:gs>
            <a:gs pos="100000">
              <a:schemeClr val="accent1">
                <a:tint val="44500"/>
                <a:satMod val="160000"/>
              </a:scheme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UCZESTNICY PROJEKTU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979712" y="1700808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Uczniowie Zasadniczej Szkoły Zawodowej </a:t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Zespole Szkół Politechnicznych w Głogowie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Podobny obra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49" y="2833548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2843808" y="3847085"/>
            <a:ext cx="2157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Elektrycy</a:t>
            </a:r>
            <a:endParaRPr lang="pl-PL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4608004" y="3865698"/>
            <a:ext cx="2157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pl-PL" sz="2400" dirty="0"/>
              <a:t>Ślusarze</a:t>
            </a: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017532"/>
              </p:ext>
            </p:extLst>
          </p:nvPr>
        </p:nvGraphicFramePr>
        <p:xfrm>
          <a:off x="969161" y="4653136"/>
          <a:ext cx="2738743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8743"/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Bartłomiej </a:t>
                      </a:r>
                      <a:r>
                        <a:rPr lang="pl-PL" dirty="0" err="1" smtClean="0"/>
                        <a:t>Oleśków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Robert Kuryłowicz</a:t>
                      </a:r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683906"/>
              </p:ext>
            </p:extLst>
          </p:nvPr>
        </p:nvGraphicFramePr>
        <p:xfrm>
          <a:off x="5689413" y="4653136"/>
          <a:ext cx="273630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/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Bartłomiej</a:t>
                      </a:r>
                      <a:r>
                        <a:rPr lang="pl-PL" baseline="0" dirty="0" smtClean="0"/>
                        <a:t> Sikorski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Damian</a:t>
                      </a:r>
                      <a:r>
                        <a:rPr lang="pl-PL" baseline="0" dirty="0" smtClean="0"/>
                        <a:t> Kraus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Gabriel </a:t>
                      </a:r>
                      <a:r>
                        <a:rPr lang="pl-PL" dirty="0" err="1" smtClean="0"/>
                        <a:t>Kiwacki</a:t>
                      </a:r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99" y="2848872"/>
            <a:ext cx="1224136" cy="1511280"/>
          </a:xfrm>
          <a:prstGeom prst="rect">
            <a:avLst/>
          </a:prstGeom>
        </p:spPr>
      </p:pic>
      <p:grpSp>
        <p:nvGrpSpPr>
          <p:cNvPr id="18" name="Grupa 17"/>
          <p:cNvGrpSpPr/>
          <p:nvPr/>
        </p:nvGrpSpPr>
        <p:grpSpPr>
          <a:xfrm>
            <a:off x="7057083" y="6249473"/>
            <a:ext cx="1941835" cy="608527"/>
            <a:chOff x="7057083" y="6249473"/>
            <a:chExt cx="1941835" cy="608527"/>
          </a:xfrm>
        </p:grpSpPr>
        <p:pic>
          <p:nvPicPr>
            <p:cNvPr id="12" name="Obraz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7083" y="6249473"/>
              <a:ext cx="1135918" cy="608527"/>
            </a:xfrm>
            <a:prstGeom prst="rect">
              <a:avLst/>
            </a:prstGeom>
          </p:spPr>
        </p:pic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6419" y="6442723"/>
              <a:ext cx="226561" cy="263596"/>
            </a:xfrm>
            <a:prstGeom prst="rect">
              <a:avLst/>
            </a:prstGeom>
          </p:spPr>
        </p:pic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980" y="6345259"/>
              <a:ext cx="555938" cy="416954"/>
            </a:xfrm>
            <a:prstGeom prst="rect">
              <a:avLst/>
            </a:prstGeom>
          </p:spPr>
        </p:pic>
        <p:cxnSp>
          <p:nvCxnSpPr>
            <p:cNvPr id="15" name="Łącznik prostoliniowy 14"/>
            <p:cNvCxnSpPr/>
            <p:nvPr/>
          </p:nvCxnSpPr>
          <p:spPr>
            <a:xfrm flipV="1">
              <a:off x="7092280" y="6334889"/>
              <a:ext cx="1906638" cy="103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63996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35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35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85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85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002" y="3699030"/>
            <a:ext cx="4211960" cy="315897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925" y="4509120"/>
            <a:ext cx="2939819" cy="220486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-114600"/>
            <a:ext cx="3059832" cy="229487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7097">
            <a:off x="2853211" y="1390463"/>
            <a:ext cx="3707904" cy="2780928"/>
          </a:xfrm>
          <a:prstGeom prst="rect">
            <a:avLst/>
          </a:prstGeom>
        </p:spPr>
      </p:pic>
      <p:pic>
        <p:nvPicPr>
          <p:cNvPr id="10" name="Picture 2" descr="Podobny obraz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820718"/>
            <a:ext cx="1196454" cy="10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07904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9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694" y="2933181"/>
            <a:ext cx="4896544" cy="367240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2442"/>
            <a:ext cx="3203848" cy="240288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58" y="4101835"/>
            <a:ext cx="1842382" cy="245650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60648"/>
            <a:ext cx="4896544" cy="255883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4378" y="2606326"/>
            <a:ext cx="38475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Wzrost motywacji do dalszego kształcenia się i zdobywania kolejnych umiejętności, przełamywania barier językowych oraz społeczne przystosowanie w Europie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188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tint val="66000"/>
                <a:satMod val="160000"/>
              </a:schemeClr>
            </a:gs>
            <a:gs pos="62000">
              <a:schemeClr val="bg1"/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7057083" y="6249473"/>
            <a:ext cx="1941835" cy="608527"/>
            <a:chOff x="7057083" y="6249473"/>
            <a:chExt cx="1941835" cy="608527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7083" y="6249473"/>
              <a:ext cx="1135918" cy="608527"/>
            </a:xfrm>
            <a:prstGeom prst="rect">
              <a:avLst/>
            </a:prstGeom>
          </p:spPr>
        </p:pic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6419" y="6442723"/>
              <a:ext cx="226561" cy="263596"/>
            </a:xfrm>
            <a:prstGeom prst="rect">
              <a:avLst/>
            </a:prstGeom>
          </p:spPr>
        </p:pic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980" y="6345259"/>
              <a:ext cx="555938" cy="416954"/>
            </a:xfrm>
            <a:prstGeom prst="rect">
              <a:avLst/>
            </a:prstGeom>
          </p:spPr>
        </p:pic>
        <p:cxnSp>
          <p:nvCxnSpPr>
            <p:cNvPr id="6" name="Łącznik prostoliniowy 5"/>
            <p:cNvCxnSpPr/>
            <p:nvPr/>
          </p:nvCxnSpPr>
          <p:spPr>
            <a:xfrm flipV="1">
              <a:off x="7092280" y="6334889"/>
              <a:ext cx="1906638" cy="103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pole tekstowe 6"/>
          <p:cNvSpPr txBox="1"/>
          <p:nvPr/>
        </p:nvSpPr>
        <p:spPr>
          <a:xfrm>
            <a:off x="1691680" y="1844824"/>
            <a:ext cx="6192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DZIĘKUJEMY </a:t>
            </a:r>
            <a:br>
              <a:rPr lang="pl-PL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UWAGĘ</a:t>
            </a:r>
            <a:endParaRPr lang="pl-PL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253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eta\Documents\Erasmus+\Foto\IMG_E42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7138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749">
            <a:off x="2597500" y="4629072"/>
            <a:ext cx="1757189" cy="140350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PRZED WYJAZDEM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Łącznik prostoliniowy 4"/>
          <p:cNvCxnSpPr/>
          <p:nvPr/>
        </p:nvCxnSpPr>
        <p:spPr>
          <a:xfrm>
            <a:off x="755576" y="3789040"/>
            <a:ext cx="360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oliniowy 5"/>
          <p:cNvCxnSpPr/>
          <p:nvPr/>
        </p:nvCxnSpPr>
        <p:spPr>
          <a:xfrm>
            <a:off x="4716016" y="3789040"/>
            <a:ext cx="360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oliniowy 6"/>
          <p:cNvCxnSpPr/>
          <p:nvPr/>
        </p:nvCxnSpPr>
        <p:spPr>
          <a:xfrm rot="5400000">
            <a:off x="3473916" y="5013056"/>
            <a:ext cx="216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oliniowy 7"/>
          <p:cNvCxnSpPr/>
          <p:nvPr/>
        </p:nvCxnSpPr>
        <p:spPr>
          <a:xfrm rot="5400000">
            <a:off x="3470708" y="2546854"/>
            <a:ext cx="216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Znalezione obrazy dla zapytania JĘZYK NIEMIECKI 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413" y="1945691"/>
            <a:ext cx="1300163" cy="168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845043" y="2594965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Zajęcia przygotowawcze z języka niemieckiego</a:t>
            </a:r>
            <a:endParaRPr lang="pl-PL" b="1" dirty="0"/>
          </a:p>
        </p:txBody>
      </p:sp>
      <p:pic>
        <p:nvPicPr>
          <p:cNvPr id="3076" name="Picture 4" descr="Podobny obra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916" y="2300546"/>
            <a:ext cx="2268252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e tekstowe 12"/>
          <p:cNvSpPr txBox="1"/>
          <p:nvPr/>
        </p:nvSpPr>
        <p:spPr>
          <a:xfrm>
            <a:off x="5940152" y="1671635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Zajęcia z pedagogiem</a:t>
            </a:r>
            <a:endParaRPr lang="pl-PL" b="1" dirty="0"/>
          </a:p>
        </p:txBody>
      </p:sp>
      <p:grpSp>
        <p:nvGrpSpPr>
          <p:cNvPr id="11" name="Grupa 10"/>
          <p:cNvGrpSpPr/>
          <p:nvPr/>
        </p:nvGrpSpPr>
        <p:grpSpPr>
          <a:xfrm>
            <a:off x="7057083" y="6249473"/>
            <a:ext cx="1941835" cy="608527"/>
            <a:chOff x="7057083" y="6249473"/>
            <a:chExt cx="1941835" cy="608527"/>
          </a:xfrm>
        </p:grpSpPr>
        <p:pic>
          <p:nvPicPr>
            <p:cNvPr id="12" name="Obraz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7083" y="6249473"/>
              <a:ext cx="1135918" cy="608527"/>
            </a:xfrm>
            <a:prstGeom prst="rect">
              <a:avLst/>
            </a:prstGeom>
          </p:spPr>
        </p:pic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6419" y="6442723"/>
              <a:ext cx="226561" cy="263596"/>
            </a:xfrm>
            <a:prstGeom prst="rect">
              <a:avLst/>
            </a:prstGeom>
          </p:spPr>
        </p:pic>
        <p:pic>
          <p:nvPicPr>
            <p:cNvPr id="15" name="Obraz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980" y="6345259"/>
              <a:ext cx="555938" cy="416954"/>
            </a:xfrm>
            <a:prstGeom prst="rect">
              <a:avLst/>
            </a:prstGeom>
          </p:spPr>
        </p:pic>
        <p:cxnSp>
          <p:nvCxnSpPr>
            <p:cNvPr id="16" name="Łącznik prostoliniowy 15"/>
            <p:cNvCxnSpPr/>
            <p:nvPr/>
          </p:nvCxnSpPr>
          <p:spPr>
            <a:xfrm flipV="1">
              <a:off x="7092280" y="6334889"/>
              <a:ext cx="1906638" cy="103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pole tekstowe 16"/>
          <p:cNvSpPr txBox="1"/>
          <p:nvPr/>
        </p:nvSpPr>
        <p:spPr>
          <a:xfrm>
            <a:off x="797904" y="4551391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Zajęcia przygotowawcze</a:t>
            </a:r>
            <a:br>
              <a:rPr lang="pl-PL" b="1" dirty="0" smtClean="0"/>
            </a:br>
            <a:r>
              <a:rPr lang="pl-PL" b="1" dirty="0" smtClean="0"/>
              <a:t>ELEKTRYKA</a:t>
            </a:r>
            <a:endParaRPr lang="pl-PL" b="1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6468974" y="4869160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Zajęcia przygotowawcze</a:t>
            </a:r>
            <a:br>
              <a:rPr lang="pl-PL" b="1" dirty="0" smtClean="0"/>
            </a:br>
            <a:r>
              <a:rPr lang="pl-PL" b="1" dirty="0" smtClean="0"/>
              <a:t>MECHANIKA</a:t>
            </a:r>
            <a:endParaRPr lang="pl-PL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4143">
            <a:off x="4852321" y="4684753"/>
            <a:ext cx="1819950" cy="129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221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1080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jaśnienie ze strzałką w górę 4"/>
          <p:cNvSpPr/>
          <p:nvPr/>
        </p:nvSpPr>
        <p:spPr>
          <a:xfrm rot="19990001">
            <a:off x="4829737" y="5140083"/>
            <a:ext cx="1859914" cy="1372004"/>
          </a:xfrm>
          <a:prstGeom prst="upArrowCallout">
            <a:avLst>
              <a:gd name="adj1" fmla="val 11531"/>
              <a:gd name="adj2" fmla="val 17741"/>
              <a:gd name="adj3" fmla="val 25000"/>
              <a:gd name="adj4" fmla="val 586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Wyjazd</a:t>
            </a:r>
            <a:br>
              <a:rPr lang="pl-PL" dirty="0" smtClean="0"/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17.03.2019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bjaśnienie ze strzałką w dół 5"/>
          <p:cNvSpPr/>
          <p:nvPr/>
        </p:nvSpPr>
        <p:spPr>
          <a:xfrm rot="20364471">
            <a:off x="949285" y="1456265"/>
            <a:ext cx="1732995" cy="1416327"/>
          </a:xfrm>
          <a:prstGeom prst="downArrowCallout">
            <a:avLst>
              <a:gd name="adj1" fmla="val 12173"/>
              <a:gd name="adj2" fmla="val 18273"/>
              <a:gd name="adj3" fmla="val 25000"/>
              <a:gd name="adj4" fmla="val 585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Powrót</a:t>
            </a:r>
            <a:br>
              <a:rPr lang="pl-PL" dirty="0" smtClean="0"/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13.04.2019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790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4475989" cy="335699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10" y="4163856"/>
            <a:ext cx="3164370" cy="237327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03506"/>
            <a:ext cx="3648472" cy="273635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110" y="332656"/>
            <a:ext cx="3840426" cy="2880320"/>
          </a:xfrm>
          <a:prstGeom prst="rect">
            <a:avLst/>
          </a:prstGeom>
        </p:spPr>
      </p:pic>
      <p:grpSp>
        <p:nvGrpSpPr>
          <p:cNvPr id="2" name="Grupa 1"/>
          <p:cNvGrpSpPr/>
          <p:nvPr/>
        </p:nvGrpSpPr>
        <p:grpSpPr>
          <a:xfrm>
            <a:off x="2662331" y="2638746"/>
            <a:ext cx="3373802" cy="2533852"/>
            <a:chOff x="2662331" y="2638746"/>
            <a:chExt cx="3373802" cy="2533852"/>
          </a:xfrm>
        </p:grpSpPr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21658">
              <a:off x="2662331" y="2638746"/>
              <a:ext cx="3373802" cy="2533852"/>
            </a:xfrm>
            <a:prstGeom prst="rect">
              <a:avLst/>
            </a:prstGeom>
          </p:spPr>
        </p:pic>
        <p:sp>
          <p:nvSpPr>
            <p:cNvPr id="10" name="pole tekstowe 9"/>
            <p:cNvSpPr txBox="1"/>
            <p:nvPr/>
          </p:nvSpPr>
          <p:spPr>
            <a:xfrm rot="20966851">
              <a:off x="3151833" y="3582507"/>
              <a:ext cx="23947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36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Eberswalde</a:t>
              </a:r>
              <a:endPara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056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796136" y="6318829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Miejsce naszego pobytu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381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PRAKTYKA ZAWODOWA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403648" y="1608909"/>
            <a:ext cx="5760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Schlosserei</a:t>
            </a:r>
            <a:r>
              <a:rPr lang="pl-PL" sz="2400" dirty="0" smtClean="0"/>
              <a:t> Thomas  </a:t>
            </a:r>
            <a:r>
              <a:rPr lang="pl-PL" sz="2400" dirty="0" err="1" smtClean="0"/>
              <a:t>Witte</a:t>
            </a:r>
            <a:endParaRPr lang="pl-PL" sz="2400" dirty="0" smtClean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Metallbau</a:t>
            </a:r>
            <a:r>
              <a:rPr lang="pl-PL" sz="2400" dirty="0" smtClean="0"/>
              <a:t> Oliver </a:t>
            </a:r>
            <a:r>
              <a:rPr lang="pl-PL" sz="2400" dirty="0" err="1" smtClean="0"/>
              <a:t>Gustmann</a:t>
            </a:r>
            <a:endParaRPr lang="pl-PL" sz="2400" dirty="0" smtClean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KES GmbH </a:t>
            </a:r>
            <a:r>
              <a:rPr lang="pl-PL" sz="2400" dirty="0" err="1" smtClean="0"/>
              <a:t>Krechlok</a:t>
            </a:r>
            <a:r>
              <a:rPr lang="pl-PL" sz="2400" dirty="0" smtClean="0"/>
              <a:t> </a:t>
            </a:r>
            <a:r>
              <a:rPr lang="pl-PL" sz="2400" dirty="0" err="1" smtClean="0"/>
              <a:t>Elektrosysteme</a:t>
            </a:r>
            <a:endParaRPr lang="pl-PL" sz="24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05064"/>
            <a:ext cx="3456384" cy="259228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271" y="3890738"/>
            <a:ext cx="2997428" cy="2248071"/>
          </a:xfrm>
          <a:prstGeom prst="rect">
            <a:avLst/>
          </a:prstGeom>
        </p:spPr>
      </p:pic>
      <p:grpSp>
        <p:nvGrpSpPr>
          <p:cNvPr id="6" name="Grupa 5"/>
          <p:cNvGrpSpPr/>
          <p:nvPr/>
        </p:nvGrpSpPr>
        <p:grpSpPr>
          <a:xfrm>
            <a:off x="7057083" y="6249473"/>
            <a:ext cx="1941835" cy="608527"/>
            <a:chOff x="7057083" y="6249473"/>
            <a:chExt cx="1941835" cy="608527"/>
          </a:xfrm>
        </p:grpSpPr>
        <p:pic>
          <p:nvPicPr>
            <p:cNvPr id="7" name="Obraz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7083" y="6249473"/>
              <a:ext cx="1135918" cy="608527"/>
            </a:xfrm>
            <a:prstGeom prst="rect">
              <a:avLst/>
            </a:prstGeom>
          </p:spPr>
        </p:pic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6419" y="6442723"/>
              <a:ext cx="226561" cy="263596"/>
            </a:xfrm>
            <a:prstGeom prst="rect">
              <a:avLst/>
            </a:prstGeom>
          </p:spPr>
        </p:pic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980" y="6345259"/>
              <a:ext cx="555938" cy="416954"/>
            </a:xfrm>
            <a:prstGeom prst="rect">
              <a:avLst/>
            </a:prstGeom>
          </p:spPr>
        </p:pic>
        <p:cxnSp>
          <p:nvCxnSpPr>
            <p:cNvPr id="10" name="Łącznik prostoliniowy 9"/>
            <p:cNvCxnSpPr/>
            <p:nvPr/>
          </p:nvCxnSpPr>
          <p:spPr>
            <a:xfrm flipV="1">
              <a:off x="7092280" y="6334889"/>
              <a:ext cx="1906638" cy="103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689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5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5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5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68000">
              <a:schemeClr val="bg1"/>
            </a:gs>
            <a:gs pos="100000">
              <a:schemeClr val="accent1">
                <a:tint val="44500"/>
                <a:satMod val="16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dobny obra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556" y="1017924"/>
            <a:ext cx="4294444" cy="366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CELE REALIZACJI PROJEKTU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ole tekstowe 4">
            <a:hlinkClick r:id="rId3" action="ppaction://hlinksldjump"/>
          </p:cNvPr>
          <p:cNvSpPr txBox="1"/>
          <p:nvPr/>
        </p:nvSpPr>
        <p:spPr>
          <a:xfrm>
            <a:off x="157986" y="1673713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Poprawa kompetencji zawodowych</a:t>
            </a:r>
            <a:endParaRPr lang="pl-PL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ole tekstowe 5">
            <a:hlinkClick r:id="rId4" action="ppaction://hlinksldjump"/>
          </p:cNvPr>
          <p:cNvSpPr txBox="1"/>
          <p:nvPr/>
        </p:nvSpPr>
        <p:spPr>
          <a:xfrm>
            <a:off x="157986" y="2465801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pl-PL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Zwiększenie zdolności do zatrudnienia</a:t>
            </a:r>
            <a:endParaRPr lang="pl-PL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pole tekstowe 6">
            <a:hlinkClick r:id="rId5" action="ppaction://hlinksldjump"/>
          </p:cNvPr>
          <p:cNvSpPr txBox="1"/>
          <p:nvPr/>
        </p:nvSpPr>
        <p:spPr>
          <a:xfrm>
            <a:off x="157986" y="3257889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pl-PL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Poprawa znajomości języków obcych</a:t>
            </a:r>
            <a:endParaRPr lang="pl-PL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>
            <a:hlinkClick r:id="rId6" action="ppaction://hlinksldjump"/>
          </p:cNvPr>
          <p:cNvSpPr txBox="1"/>
          <p:nvPr/>
        </p:nvSpPr>
        <p:spPr>
          <a:xfrm>
            <a:off x="191700" y="404598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pl-PL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Zwiększenie świadomości międzykulturowej</a:t>
            </a:r>
            <a:endParaRPr lang="pl-PL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pole tekstowe 8">
            <a:hlinkClick r:id="rId7" action="ppaction://hlinksldjump"/>
          </p:cNvPr>
          <p:cNvSpPr txBox="1"/>
          <p:nvPr/>
        </p:nvSpPr>
        <p:spPr>
          <a:xfrm>
            <a:off x="205733" y="4871128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pl-PL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Zwiększenie świadomości wartości europejskich</a:t>
            </a:r>
          </a:p>
        </p:txBody>
      </p:sp>
      <p:grpSp>
        <p:nvGrpSpPr>
          <p:cNvPr id="12" name="Grupa 11"/>
          <p:cNvGrpSpPr/>
          <p:nvPr/>
        </p:nvGrpSpPr>
        <p:grpSpPr>
          <a:xfrm>
            <a:off x="7057083" y="6249473"/>
            <a:ext cx="1941835" cy="608527"/>
            <a:chOff x="7057083" y="6249473"/>
            <a:chExt cx="1941835" cy="608527"/>
          </a:xfrm>
        </p:grpSpPr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7083" y="6249473"/>
              <a:ext cx="1135918" cy="608527"/>
            </a:xfrm>
            <a:prstGeom prst="rect">
              <a:avLst/>
            </a:prstGeom>
          </p:spPr>
        </p:pic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6419" y="6442723"/>
              <a:ext cx="226561" cy="263596"/>
            </a:xfrm>
            <a:prstGeom prst="rect">
              <a:avLst/>
            </a:prstGeom>
          </p:spPr>
        </p:pic>
        <p:pic>
          <p:nvPicPr>
            <p:cNvPr id="15" name="Obraz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980" y="6345259"/>
              <a:ext cx="555938" cy="416954"/>
            </a:xfrm>
            <a:prstGeom prst="rect">
              <a:avLst/>
            </a:prstGeom>
          </p:spPr>
        </p:pic>
        <p:cxnSp>
          <p:nvCxnSpPr>
            <p:cNvPr id="16" name="Łącznik prostoliniowy 15"/>
            <p:cNvCxnSpPr/>
            <p:nvPr/>
          </p:nvCxnSpPr>
          <p:spPr>
            <a:xfrm flipV="1">
              <a:off x="7092280" y="6334889"/>
              <a:ext cx="1906638" cy="103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1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150</Words>
  <Application>Microsoft Office PowerPoint</Application>
  <PresentationFormat>Pokaz na ekranie (4:3)</PresentationFormat>
  <Paragraphs>36</Paragraphs>
  <Slides>22</Slides>
  <Notes>0</Notes>
  <HiddenSlides>12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5" baseType="lpstr">
      <vt:lpstr>Arial</vt:lpstr>
      <vt:lpstr>Calibri</vt:lpstr>
      <vt:lpstr>Motyw pakietu Office</vt:lpstr>
      <vt:lpstr>NAUKA W POLSCE + PRAKTYKA W NIEMCZECH = SUKCES ZAWODOWY UCZNIÓW SZKÓŁ POWIATU GŁOGOWSKIEGO</vt:lpstr>
      <vt:lpstr>UCZESTNICY PROJEKTU</vt:lpstr>
      <vt:lpstr>Prezentacja programu PowerPoint</vt:lpstr>
      <vt:lpstr>PRZED WYJAZDEM</vt:lpstr>
      <vt:lpstr>Prezentacja programu PowerPoint</vt:lpstr>
      <vt:lpstr>Prezentacja programu PowerPoint</vt:lpstr>
      <vt:lpstr>Prezentacja programu PowerPoint</vt:lpstr>
      <vt:lpstr>PRAKTYKA ZAWODOWA</vt:lpstr>
      <vt:lpstr>CELE REALIZACJI PROJEKTU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KGHM Polska Miedź S.A. o/COPI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NAUKA W POLSCE + PRAKTYKA W NIEMCZECH = SUKCES ZAWODOWY UCZNIÓW SZKÓŁ POWIATU GŁOGOWSKIEGO</dc:title>
  <dc:creator>Aneta</dc:creator>
  <cp:lastModifiedBy>Aneta</cp:lastModifiedBy>
  <cp:revision>69</cp:revision>
  <dcterms:created xsi:type="dcterms:W3CDTF">2019-06-09T20:19:22Z</dcterms:created>
  <dcterms:modified xsi:type="dcterms:W3CDTF">2019-06-12T09:15:05Z</dcterms:modified>
</cp:coreProperties>
</file>